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4" r:id="rId4"/>
  </p:sldMasterIdLst>
  <p:notesMasterIdLst>
    <p:notesMasterId r:id="rId6"/>
  </p:notesMasterIdLst>
  <p:sldIdLst>
    <p:sldId id="125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9FF"/>
    <a:srgbClr val="2A68CB"/>
    <a:srgbClr val="5B9BD5"/>
    <a:srgbClr val="0A52F0"/>
    <a:srgbClr val="13FE7C"/>
    <a:srgbClr val="5E7491"/>
    <a:srgbClr val="5F7491"/>
    <a:srgbClr val="1AFED9"/>
    <a:srgbClr val="00B1F0"/>
    <a:srgbClr val="6F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>
        <p:guide orient="horz" pos="4201"/>
        <p:guide pos="574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AFBF0-D5CB-4929-9625-B33CD1575C00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717E2-905F-41A6-B63F-8ADEB1A15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72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717E2-905F-41A6-B63F-8ADEB1A152CA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design on the top left corner ">
    <p:bg>
      <p:bgPr>
        <a:gradFill>
          <a:gsLst>
            <a:gs pos="0">
              <a:srgbClr val="060C21"/>
            </a:gs>
            <a:gs pos="100000">
              <a:srgbClr val="060C2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FB465A3-9A16-3253-3713-5F3CA62EFCAC}"/>
              </a:ext>
            </a:extLst>
          </p:cNvPr>
          <p:cNvSpPr/>
          <p:nvPr userDrawn="1"/>
        </p:nvSpPr>
        <p:spPr>
          <a:xfrm>
            <a:off x="0" y="6516547"/>
            <a:ext cx="12192000" cy="341453"/>
          </a:xfrm>
          <a:prstGeom prst="rect">
            <a:avLst/>
          </a:prstGeom>
          <a:solidFill>
            <a:srgbClr val="0045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151F52-3384-FEF5-4996-958B81C029A9}"/>
              </a:ext>
            </a:extLst>
          </p:cNvPr>
          <p:cNvSpPr/>
          <p:nvPr userDrawn="1"/>
        </p:nvSpPr>
        <p:spPr>
          <a:xfrm>
            <a:off x="0" y="0"/>
            <a:ext cx="12192000" cy="4675517"/>
          </a:xfrm>
          <a:prstGeom prst="rect">
            <a:avLst/>
          </a:prstGeom>
          <a:gradFill flip="none" rotWithShape="1">
            <a:gsLst>
              <a:gs pos="0">
                <a:srgbClr val="0045F0">
                  <a:alpha val="14000"/>
                </a:srgbClr>
              </a:gs>
              <a:gs pos="60000">
                <a:srgbClr val="060C2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302551" y="6535835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cxnSp>
        <p:nvCxnSpPr>
          <p:cNvPr id="26" name="直接连接符 25"/>
          <p:cNvCxnSpPr>
            <a:cxnSpLocks/>
          </p:cNvCxnSpPr>
          <p:nvPr userDrawn="1"/>
        </p:nvCxnSpPr>
        <p:spPr>
          <a:xfrm>
            <a:off x="381402" y="708616"/>
            <a:ext cx="11429196" cy="0"/>
          </a:xfrm>
          <a:prstGeom prst="line">
            <a:avLst/>
          </a:prstGeom>
          <a:ln w="12700">
            <a:gradFill flip="none" rotWithShape="1">
              <a:gsLst>
                <a:gs pos="100000">
                  <a:srgbClr val="00B050"/>
                </a:gs>
                <a:gs pos="0">
                  <a:srgbClr val="0045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32990" y="6504710"/>
            <a:ext cx="2743200" cy="365125"/>
          </a:xfrm>
        </p:spPr>
        <p:txBody>
          <a:bodyPr/>
          <a:lstStyle>
            <a:lvl1pPr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112" y="151997"/>
            <a:ext cx="1289211" cy="423697"/>
          </a:xfrm>
          <a:prstGeom prst="rect">
            <a:avLst/>
          </a:prstGeom>
        </p:spPr>
      </p:pic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C5DF5253-4AA7-B985-5F97-3E5DD771B3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8992" y="268201"/>
            <a:ext cx="7245350" cy="327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524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out design on the top left corner ">
    <p:bg>
      <p:bgPr>
        <a:gradFill>
          <a:gsLst>
            <a:gs pos="0">
              <a:srgbClr val="060C21"/>
            </a:gs>
            <a:gs pos="100000">
              <a:srgbClr val="060C2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247E5D0-8289-7E7D-B4BF-DD3D6628AF78}"/>
              </a:ext>
            </a:extLst>
          </p:cNvPr>
          <p:cNvSpPr/>
          <p:nvPr userDrawn="1"/>
        </p:nvSpPr>
        <p:spPr>
          <a:xfrm>
            <a:off x="0" y="6516547"/>
            <a:ext cx="12192000" cy="341453"/>
          </a:xfrm>
          <a:prstGeom prst="rect">
            <a:avLst/>
          </a:prstGeom>
          <a:solidFill>
            <a:srgbClr val="0045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8514AC-BB6F-22E0-FD08-55ED96FCAAD9}"/>
              </a:ext>
            </a:extLst>
          </p:cNvPr>
          <p:cNvSpPr/>
          <p:nvPr userDrawn="1"/>
        </p:nvSpPr>
        <p:spPr>
          <a:xfrm>
            <a:off x="0" y="0"/>
            <a:ext cx="12192000" cy="4675517"/>
          </a:xfrm>
          <a:prstGeom prst="rect">
            <a:avLst/>
          </a:prstGeom>
          <a:gradFill flip="none" rotWithShape="1">
            <a:gsLst>
              <a:gs pos="0">
                <a:srgbClr val="0045F0">
                  <a:alpha val="14000"/>
                </a:srgbClr>
              </a:gs>
              <a:gs pos="60000">
                <a:srgbClr val="060C2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CC60591-8AED-4250-B623-CF0DE2A7D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112" y="151997"/>
            <a:ext cx="1289211" cy="423697"/>
          </a:xfrm>
          <a:prstGeom prst="rect">
            <a:avLst/>
          </a:prstGeom>
        </p:spPr>
      </p:pic>
      <p:cxnSp>
        <p:nvCxnSpPr>
          <p:cNvPr id="17" name="直接连接符 25">
            <a:extLst>
              <a:ext uri="{FF2B5EF4-FFF2-40B4-BE49-F238E27FC236}">
                <a16:creationId xmlns:a16="http://schemas.microsoft.com/office/drawing/2014/main" id="{90C55F9C-E132-A974-4037-FBD1438852CD}"/>
              </a:ext>
            </a:extLst>
          </p:cNvPr>
          <p:cNvCxnSpPr>
            <a:cxnSpLocks/>
          </p:cNvCxnSpPr>
          <p:nvPr userDrawn="1"/>
        </p:nvCxnSpPr>
        <p:spPr>
          <a:xfrm>
            <a:off x="381402" y="708616"/>
            <a:ext cx="11429196" cy="0"/>
          </a:xfrm>
          <a:prstGeom prst="line">
            <a:avLst/>
          </a:prstGeom>
          <a:ln w="12700">
            <a:gradFill flip="none" rotWithShape="1">
              <a:gsLst>
                <a:gs pos="100000">
                  <a:srgbClr val="00B050"/>
                </a:gs>
                <a:gs pos="0">
                  <a:srgbClr val="0045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7A4FEC42-01EA-C01B-2DFD-6EBEF335A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112" y="151997"/>
            <a:ext cx="1289211" cy="423697"/>
          </a:xfrm>
          <a:prstGeom prst="rect">
            <a:avLst/>
          </a:prstGeom>
        </p:spPr>
      </p:pic>
      <p:sp>
        <p:nvSpPr>
          <p:cNvPr id="19" name="内容占位符 12">
            <a:extLst>
              <a:ext uri="{FF2B5EF4-FFF2-40B4-BE49-F238E27FC236}">
                <a16:creationId xmlns:a16="http://schemas.microsoft.com/office/drawing/2014/main" id="{19BAA19C-4375-7B44-DC98-F182E00B5D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8992" y="268201"/>
            <a:ext cx="7245350" cy="327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charset="-122"/>
              </a:rPr>
              <a:t>Contents</a:t>
            </a:r>
          </a:p>
        </p:txBody>
      </p:sp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9DB47ED-2C4F-38CE-BA94-A979EE5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551" y="6535835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6B37C07F-976D-B256-272F-B7C2320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990" y="6504710"/>
            <a:ext cx="2743200" cy="365125"/>
          </a:xfrm>
        </p:spPr>
        <p:txBody>
          <a:bodyPr/>
          <a:lstStyle>
            <a:lvl1pPr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ithout design on the top left corner ">
    <p:bg>
      <p:bgPr>
        <a:gradFill>
          <a:gsLst>
            <a:gs pos="0">
              <a:srgbClr val="060C21"/>
            </a:gs>
            <a:gs pos="100000">
              <a:srgbClr val="060C2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247E5D0-8289-7E7D-B4BF-DD3D6628AF78}"/>
              </a:ext>
            </a:extLst>
          </p:cNvPr>
          <p:cNvSpPr/>
          <p:nvPr userDrawn="1"/>
        </p:nvSpPr>
        <p:spPr>
          <a:xfrm>
            <a:off x="0" y="6516547"/>
            <a:ext cx="12192000" cy="341453"/>
          </a:xfrm>
          <a:prstGeom prst="rect">
            <a:avLst/>
          </a:prstGeom>
          <a:solidFill>
            <a:srgbClr val="0045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8514AC-BB6F-22E0-FD08-55ED96FCAAD9}"/>
              </a:ext>
            </a:extLst>
          </p:cNvPr>
          <p:cNvSpPr/>
          <p:nvPr userDrawn="1"/>
        </p:nvSpPr>
        <p:spPr>
          <a:xfrm>
            <a:off x="0" y="0"/>
            <a:ext cx="12192000" cy="4675517"/>
          </a:xfrm>
          <a:prstGeom prst="rect">
            <a:avLst/>
          </a:prstGeom>
          <a:gradFill flip="none" rotWithShape="1">
            <a:gsLst>
              <a:gs pos="0">
                <a:srgbClr val="0045F0">
                  <a:alpha val="14000"/>
                </a:srgbClr>
              </a:gs>
              <a:gs pos="60000">
                <a:srgbClr val="060C2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CC60591-8AED-4250-B623-CF0DE2A7D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112" y="151997"/>
            <a:ext cx="1289211" cy="423697"/>
          </a:xfrm>
          <a:prstGeom prst="rect">
            <a:avLst/>
          </a:prstGeom>
        </p:spPr>
      </p:pic>
      <p:cxnSp>
        <p:nvCxnSpPr>
          <p:cNvPr id="17" name="直接连接符 25">
            <a:extLst>
              <a:ext uri="{FF2B5EF4-FFF2-40B4-BE49-F238E27FC236}">
                <a16:creationId xmlns:a16="http://schemas.microsoft.com/office/drawing/2014/main" id="{90C55F9C-E132-A974-4037-FBD1438852CD}"/>
              </a:ext>
            </a:extLst>
          </p:cNvPr>
          <p:cNvCxnSpPr>
            <a:cxnSpLocks/>
          </p:cNvCxnSpPr>
          <p:nvPr userDrawn="1"/>
        </p:nvCxnSpPr>
        <p:spPr>
          <a:xfrm>
            <a:off x="381402" y="708616"/>
            <a:ext cx="11429196" cy="0"/>
          </a:xfrm>
          <a:prstGeom prst="line">
            <a:avLst/>
          </a:prstGeom>
          <a:ln w="12700">
            <a:gradFill flip="none" rotWithShape="1">
              <a:gsLst>
                <a:gs pos="100000">
                  <a:srgbClr val="00B050"/>
                </a:gs>
                <a:gs pos="0">
                  <a:srgbClr val="0045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7A4FEC42-01EA-C01B-2DFD-6EBEF335A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112" y="151997"/>
            <a:ext cx="1289211" cy="423697"/>
          </a:xfrm>
          <a:prstGeom prst="rect">
            <a:avLst/>
          </a:prstGeom>
        </p:spPr>
      </p:pic>
      <p:sp>
        <p:nvSpPr>
          <p:cNvPr id="19" name="内容占位符 12">
            <a:extLst>
              <a:ext uri="{FF2B5EF4-FFF2-40B4-BE49-F238E27FC236}">
                <a16:creationId xmlns:a16="http://schemas.microsoft.com/office/drawing/2014/main" id="{19BAA19C-4375-7B44-DC98-F182E00B5D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8992" y="268201"/>
            <a:ext cx="7245350" cy="327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charset="-122"/>
              </a:rPr>
              <a:t>Contents</a:t>
            </a:r>
          </a:p>
        </p:txBody>
      </p:sp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9DB47ED-2C4F-38CE-BA94-A979EE5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551" y="6535835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6B37C07F-976D-B256-272F-B7C2320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990" y="6504710"/>
            <a:ext cx="2743200" cy="365125"/>
          </a:xfrm>
        </p:spPr>
        <p:txBody>
          <a:bodyPr/>
          <a:lstStyle>
            <a:lvl1pPr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A15726-559E-E4B9-94C8-E8DB025060D0}"/>
              </a:ext>
            </a:extLst>
          </p:cNvPr>
          <p:cNvGrpSpPr/>
          <p:nvPr userDrawn="1"/>
        </p:nvGrpSpPr>
        <p:grpSpPr>
          <a:xfrm>
            <a:off x="375841" y="913818"/>
            <a:ext cx="11440318" cy="756469"/>
            <a:chOff x="375841" y="1882809"/>
            <a:chExt cx="11440318" cy="75646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5EC0C3C-805E-BCEF-CA46-071AA4746150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523927D-34EF-FAC0-B66F-D3658C94E37D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16C19BE-86F1-A4D7-8A79-7900E26EB33E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40C89C-397D-0173-8336-12A4296098FF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3B586CC-210B-01C3-68A5-A223B1CF46CF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D2E48A3-357E-BEAF-DAFC-11B2B2D445DB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22743F4-FF2B-10EA-3EE4-BD86542FDD63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CF6580-20DA-6CFE-4E8D-C5982DF6C038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349508B-D849-0EA8-669C-D277361461CA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E80F48E-1621-3A37-D8D3-492213C6F9FA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D45160-4730-0B55-5076-D47BA3119C62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8B2AD3-BD4A-986D-FC88-985012549A6D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DBB5DD7-8002-68F9-B56C-8A39A2444CA2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66C1756-1B4A-A02E-37E1-1679D52BE4D9}"/>
              </a:ext>
            </a:extLst>
          </p:cNvPr>
          <p:cNvGrpSpPr/>
          <p:nvPr userDrawn="1"/>
        </p:nvGrpSpPr>
        <p:grpSpPr>
          <a:xfrm>
            <a:off x="375841" y="1811841"/>
            <a:ext cx="11440318" cy="756469"/>
            <a:chOff x="375841" y="1882809"/>
            <a:chExt cx="11440318" cy="75646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B9F6DA6-172B-AAB4-94FB-190B29529899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4D5B8DC-0ED5-97E0-75CE-8A4F89FC824A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65EC6D1-BCE8-26E1-BAB7-0FD49C7CFD62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F1B0934-D7E3-5B89-0A7D-8FD5C9C2DE69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B2ACD7B-5A53-4718-D44C-4661BDF97E0A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4973ED4-1227-9B89-77DA-198E55240DD5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F36FBB0-DEAD-BF28-BC86-B2107D5D037C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063C94D-477D-5B27-2ADB-A4D23707BA82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48C81F8-ADB2-DC10-E1C4-03609B866F81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B45FD0F-650E-B26C-1317-C5834F3E0FF2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6A7249E-08EB-D5A0-D5D2-B9311D8C50C9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D6F459A-8330-639C-E4DF-65B4D1E65371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0A8B6D5-9930-7360-065B-4B97CED9D37A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2F47D05-C2C9-C5FC-4E5E-E46B9A699325}"/>
              </a:ext>
            </a:extLst>
          </p:cNvPr>
          <p:cNvGrpSpPr/>
          <p:nvPr userDrawn="1"/>
        </p:nvGrpSpPr>
        <p:grpSpPr>
          <a:xfrm>
            <a:off x="375841" y="2709864"/>
            <a:ext cx="11440318" cy="756469"/>
            <a:chOff x="375841" y="1882809"/>
            <a:chExt cx="11440318" cy="75646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B19FA7A-4679-7EBD-2D32-A9CF2A1026A7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683A581-D7F5-5371-97C0-7471D3DCC485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8E8F9E1-0662-73A3-2916-EA6F0C42C418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CEB96A4-B9F9-028C-0F7D-36FFE23E3955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E0E6ECB-A291-EA42-2E67-5A158647FE9A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3982F5F-D6C5-C0AC-6761-959A883FDE99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D6FAAF0-FD6E-E559-8EC0-5741F1BC358E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893E08C-21D4-7E86-BA81-3CA4A2272A81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E03D0B8-5423-0349-5271-63B978433C42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261E912-F7E0-8E3E-8224-FED01E4A0C02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01FE778-67B4-2AF3-3277-45B2FB9122F6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6F35882-162A-CC35-C271-1C40662784F6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5C6415F-C717-CA26-B191-D43524760D0B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8E12D8A-BB34-F5CA-9832-D4EC42DB7B70}"/>
              </a:ext>
            </a:extLst>
          </p:cNvPr>
          <p:cNvGrpSpPr/>
          <p:nvPr userDrawn="1"/>
        </p:nvGrpSpPr>
        <p:grpSpPr>
          <a:xfrm>
            <a:off x="375841" y="3607887"/>
            <a:ext cx="11440318" cy="756469"/>
            <a:chOff x="375841" y="1882809"/>
            <a:chExt cx="11440318" cy="75646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C7BEF69-1FA0-188D-2DFA-39DA2EAA66C1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BDF1DA5-2CD2-AFCE-C1B2-E134FF5BEF23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13D07B7-E881-2EB3-59D0-F64F5382B450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78A06B5-D932-9723-301A-B6EBC8E77791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02DA472-10C0-9D6E-775D-D342405844C1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EFCFD18-FBC9-B43C-D544-953B8CB4AFFE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C2C0FD6-AC64-25C4-C05A-EB2858E2C1A5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5653219-31B1-784A-9FC9-FD4FBE7BD935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659425A-7C11-8D10-1E60-9C84B8B4A4B1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90BB791-82F6-7176-F5C7-0F937F70D790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E159463-752D-6B26-2277-71BED67CA732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19D89B0-1AF6-945F-06A4-2317FAA16670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212CFC4-CEE6-CD23-1826-C0EFE10D7743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E01636A-1327-53CE-0ED3-C107CEF28A44}"/>
              </a:ext>
            </a:extLst>
          </p:cNvPr>
          <p:cNvGrpSpPr/>
          <p:nvPr userDrawn="1"/>
        </p:nvGrpSpPr>
        <p:grpSpPr>
          <a:xfrm>
            <a:off x="375841" y="4505910"/>
            <a:ext cx="11440318" cy="756469"/>
            <a:chOff x="375841" y="1882809"/>
            <a:chExt cx="11440318" cy="756469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F3615FE-A41D-9FC4-E58E-2E3CDAB22471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D414556-4890-BEDC-D3D8-2A3E40005DBA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52C8B6F-6FDC-4B79-C45F-6BF542CA72D8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B4E2D2F-C40A-5227-DA7A-3D1E6D8D7080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48DDE1E1-6673-7669-4CB2-BAB90C1D00E0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3B383667-8A45-03BC-E9CE-D7F74720C478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7950C56E-A28D-6090-539F-6444C25BC1C1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39DEA24-2219-8F29-48EB-5E466C20CF96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0C83345-1A86-250B-7AAB-5717884991B6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1A8C3A69-0898-3616-1C65-FF817F881F95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AB19ED9-3C87-7277-5937-4E2C2EDE0240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AEB5B56-897E-8E30-AB06-3DB5616ADA0F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01FA092F-4895-C320-AC53-0C7046A9AA4C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3496BE66-AFEC-6B11-CF34-5F7BD5449CF0}"/>
              </a:ext>
            </a:extLst>
          </p:cNvPr>
          <p:cNvGrpSpPr/>
          <p:nvPr userDrawn="1"/>
        </p:nvGrpSpPr>
        <p:grpSpPr>
          <a:xfrm>
            <a:off x="375841" y="5403932"/>
            <a:ext cx="11440318" cy="756469"/>
            <a:chOff x="375841" y="1882809"/>
            <a:chExt cx="11440318" cy="756469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597E52D-7DD3-8292-530D-D7BF6449978C}"/>
                </a:ext>
              </a:extLst>
            </p:cNvPr>
            <p:cNvSpPr/>
            <p:nvPr/>
          </p:nvSpPr>
          <p:spPr>
            <a:xfrm>
              <a:off x="37584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7A192A95-6A45-DD0C-2D15-72F0CA893D9A}"/>
                </a:ext>
              </a:extLst>
            </p:cNvPr>
            <p:cNvSpPr/>
            <p:nvPr/>
          </p:nvSpPr>
          <p:spPr>
            <a:xfrm>
              <a:off x="126612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B5E2903-B9E7-D565-9537-557D17D56A0E}"/>
                </a:ext>
              </a:extLst>
            </p:cNvPr>
            <p:cNvSpPr/>
            <p:nvPr/>
          </p:nvSpPr>
          <p:spPr>
            <a:xfrm>
              <a:off x="2156407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356882A-DA35-16A7-AC67-6D6629C1E103}"/>
                </a:ext>
              </a:extLst>
            </p:cNvPr>
            <p:cNvSpPr/>
            <p:nvPr/>
          </p:nvSpPr>
          <p:spPr>
            <a:xfrm>
              <a:off x="3046690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3976FDE-DC88-5E5A-2EE6-C77EB9F445CB}"/>
                </a:ext>
              </a:extLst>
            </p:cNvPr>
            <p:cNvSpPr/>
            <p:nvPr/>
          </p:nvSpPr>
          <p:spPr>
            <a:xfrm>
              <a:off x="3936973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FFA6C22-BCA9-C1D8-689F-64EFCFBD9AA6}"/>
                </a:ext>
              </a:extLst>
            </p:cNvPr>
            <p:cNvSpPr/>
            <p:nvPr/>
          </p:nvSpPr>
          <p:spPr>
            <a:xfrm>
              <a:off x="482725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AF22112C-2701-CE49-8966-E22FB427A522}"/>
                </a:ext>
              </a:extLst>
            </p:cNvPr>
            <p:cNvSpPr/>
            <p:nvPr/>
          </p:nvSpPr>
          <p:spPr>
            <a:xfrm>
              <a:off x="5717539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10E0DF74-3500-C59F-653A-F8454507B0A7}"/>
                </a:ext>
              </a:extLst>
            </p:cNvPr>
            <p:cNvSpPr/>
            <p:nvPr/>
          </p:nvSpPr>
          <p:spPr>
            <a:xfrm>
              <a:off x="6607822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A0FB2D9-99E9-D295-1CB9-6905897B8400}"/>
                </a:ext>
              </a:extLst>
            </p:cNvPr>
            <p:cNvSpPr/>
            <p:nvPr/>
          </p:nvSpPr>
          <p:spPr>
            <a:xfrm>
              <a:off x="7498105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0942BBC-8018-BCBA-2DA5-06602DC2FE82}"/>
                </a:ext>
              </a:extLst>
            </p:cNvPr>
            <p:cNvSpPr/>
            <p:nvPr/>
          </p:nvSpPr>
          <p:spPr>
            <a:xfrm>
              <a:off x="8388388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27E60000-3416-8864-CAF4-08C221C653B5}"/>
                </a:ext>
              </a:extLst>
            </p:cNvPr>
            <p:cNvSpPr/>
            <p:nvPr/>
          </p:nvSpPr>
          <p:spPr>
            <a:xfrm>
              <a:off x="9278671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54832C8F-C913-FD20-69C3-C0276757E45F}"/>
                </a:ext>
              </a:extLst>
            </p:cNvPr>
            <p:cNvSpPr/>
            <p:nvPr/>
          </p:nvSpPr>
          <p:spPr>
            <a:xfrm>
              <a:off x="10168954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CF8C93D6-C355-164E-10D8-2AF770FC657A}"/>
                </a:ext>
              </a:extLst>
            </p:cNvPr>
            <p:cNvSpPr/>
            <p:nvPr/>
          </p:nvSpPr>
          <p:spPr>
            <a:xfrm>
              <a:off x="11059236" y="1882809"/>
              <a:ext cx="756923" cy="756469"/>
            </a:xfrm>
            <a:prstGeom prst="rect">
              <a:avLst/>
            </a:prstGeom>
            <a:noFill/>
            <a:ln>
              <a:solidFill>
                <a:srgbClr val="00B0F0">
                  <a:alpha val="27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37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thout design on the top left corner ">
    <p:bg>
      <p:bgPr>
        <a:gradFill>
          <a:gsLst>
            <a:gs pos="0">
              <a:srgbClr val="060C21"/>
            </a:gs>
            <a:gs pos="100000">
              <a:srgbClr val="060C2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A50863C-21D7-F1A3-5454-F1A3BFE7B837}"/>
              </a:ext>
            </a:extLst>
          </p:cNvPr>
          <p:cNvSpPr/>
          <p:nvPr userDrawn="1"/>
        </p:nvSpPr>
        <p:spPr>
          <a:xfrm>
            <a:off x="0" y="6516547"/>
            <a:ext cx="12192000" cy="341453"/>
          </a:xfrm>
          <a:prstGeom prst="rect">
            <a:avLst/>
          </a:prstGeom>
          <a:solidFill>
            <a:srgbClr val="0045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9C903C-FAC1-04BE-9C06-1E3EF2F81342}"/>
              </a:ext>
            </a:extLst>
          </p:cNvPr>
          <p:cNvSpPr/>
          <p:nvPr userDrawn="1"/>
        </p:nvSpPr>
        <p:spPr>
          <a:xfrm>
            <a:off x="0" y="0"/>
            <a:ext cx="12192000" cy="4675517"/>
          </a:xfrm>
          <a:prstGeom prst="rect">
            <a:avLst/>
          </a:prstGeom>
          <a:gradFill flip="none" rotWithShape="1">
            <a:gsLst>
              <a:gs pos="0">
                <a:srgbClr val="0045F0">
                  <a:alpha val="14000"/>
                </a:srgbClr>
              </a:gs>
              <a:gs pos="60000">
                <a:srgbClr val="060C2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EFE3CA-2C0D-BC59-7E64-E6A782994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810" y="553778"/>
            <a:ext cx="1289211" cy="423697"/>
          </a:xfrm>
          <a:prstGeom prst="rect">
            <a:avLst/>
          </a:prstGeom>
        </p:spPr>
      </p:pic>
      <p:sp>
        <p:nvSpPr>
          <p:cNvPr id="2" name="日期占位符 3">
            <a:extLst>
              <a:ext uri="{FF2B5EF4-FFF2-40B4-BE49-F238E27FC236}">
                <a16:creationId xmlns:a16="http://schemas.microsoft.com/office/drawing/2014/main" id="{47D7B191-68F0-DFCB-84EB-44618398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551" y="6535835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 err="1">
                <a:ea typeface="微软雅黑" panose="020B0503020204020204" pitchFamily="34" charset="-122"/>
              </a:rPr>
              <a:t>Sangfor</a:t>
            </a:r>
            <a:r>
              <a:rPr lang="en-US" altLang="zh-CN">
                <a:ea typeface="微软雅黑" panose="020B0503020204020204" pitchFamily="34" charset="-122"/>
              </a:rPr>
              <a:t> Technologies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DFE189DA-035E-2948-D765-A172CB6A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990" y="6504710"/>
            <a:ext cx="2743200" cy="365125"/>
          </a:xfrm>
        </p:spPr>
        <p:txBody>
          <a:bodyPr/>
          <a:lstStyle>
            <a:lvl1pPr>
              <a:defRPr sz="8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altLang="zh-CN"/>
              <a:t>page  </a:t>
            </a:r>
            <a:fld id="{6F6B6950-8D1A-4668-8374-25B44628E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4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6C170B-833D-8A35-1E6D-14EA5F81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2" b="380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60C21"/>
            </a:gs>
            <a:gs pos="100000">
              <a:srgbClr val="060C2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6600" y="2740025"/>
            <a:ext cx="6946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32796" y="6433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795C62BC-63D8-4176-937B-D5EBCAA09F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8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67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8.png"/><Relationship Id="rId18" Type="http://schemas.microsoft.com/office/2007/relationships/hdphoto" Target="../media/hdphoto12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9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11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8.wdp"/><Relationship Id="rId19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openxmlformats.org/officeDocument/2006/relationships/image" Target="../media/image6.png"/><Relationship Id="rId14" Type="http://schemas.microsoft.com/office/2007/relationships/hdphoto" Target="../media/hdphoto10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FC1A6719-ACE7-C440-53D5-C04176C3D4FF}"/>
              </a:ext>
            </a:extLst>
          </p:cNvPr>
          <p:cNvGrpSpPr/>
          <p:nvPr/>
        </p:nvGrpSpPr>
        <p:grpSpPr>
          <a:xfrm>
            <a:off x="1203564" y="808659"/>
            <a:ext cx="9784871" cy="4818313"/>
            <a:chOff x="1204157" y="1125287"/>
            <a:chExt cx="9784871" cy="548259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0906A84-FA3F-A16B-B584-0B1D7A755FCB}"/>
                </a:ext>
              </a:extLst>
            </p:cNvPr>
            <p:cNvGrpSpPr/>
            <p:nvPr/>
          </p:nvGrpSpPr>
          <p:grpSpPr>
            <a:xfrm>
              <a:off x="1204157" y="1125287"/>
              <a:ext cx="9784871" cy="1710693"/>
              <a:chOff x="1204157" y="1125287"/>
              <a:chExt cx="9784871" cy="1710693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E72B148-4543-A7DC-2379-A20CE4FD186A}"/>
                  </a:ext>
                </a:extLst>
              </p:cNvPr>
              <p:cNvSpPr/>
              <p:nvPr/>
            </p:nvSpPr>
            <p:spPr>
              <a:xfrm>
                <a:off x="6096000" y="1125287"/>
                <a:ext cx="4893028" cy="1710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16D50A3-08D4-E744-A892-55DB9667B740}"/>
                  </a:ext>
                </a:extLst>
              </p:cNvPr>
              <p:cNvSpPr/>
              <p:nvPr/>
            </p:nvSpPr>
            <p:spPr>
              <a:xfrm>
                <a:off x="1204157" y="1125287"/>
                <a:ext cx="4893028" cy="17106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99C6483-AF9C-B1D4-C38A-1F478A301150}"/>
                </a:ext>
              </a:extLst>
            </p:cNvPr>
            <p:cNvGrpSpPr/>
            <p:nvPr/>
          </p:nvGrpSpPr>
          <p:grpSpPr>
            <a:xfrm>
              <a:off x="1204157" y="3011237"/>
              <a:ext cx="9784871" cy="1710693"/>
              <a:chOff x="1204157" y="1125287"/>
              <a:chExt cx="9784871" cy="1710693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2EF4DA1-1CA1-02F3-04B2-D0F03BBDD635}"/>
                  </a:ext>
                </a:extLst>
              </p:cNvPr>
              <p:cNvSpPr/>
              <p:nvPr/>
            </p:nvSpPr>
            <p:spPr>
              <a:xfrm>
                <a:off x="6096000" y="1125287"/>
                <a:ext cx="4893028" cy="1710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7C2D2DD-FFCD-FF0C-D065-1806BA0E6D0C}"/>
                  </a:ext>
                </a:extLst>
              </p:cNvPr>
              <p:cNvSpPr/>
              <p:nvPr/>
            </p:nvSpPr>
            <p:spPr>
              <a:xfrm>
                <a:off x="1204157" y="1125287"/>
                <a:ext cx="4893028" cy="17106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00F4A16-A9C6-F35E-7A0B-89B6AB58A838}"/>
                </a:ext>
              </a:extLst>
            </p:cNvPr>
            <p:cNvGrpSpPr/>
            <p:nvPr/>
          </p:nvGrpSpPr>
          <p:grpSpPr>
            <a:xfrm>
              <a:off x="1204157" y="4897187"/>
              <a:ext cx="9784871" cy="1710693"/>
              <a:chOff x="1204157" y="1125287"/>
              <a:chExt cx="9784871" cy="1710693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78A7AA9-38EF-BD26-5B05-7C5DB3D0B18F}"/>
                  </a:ext>
                </a:extLst>
              </p:cNvPr>
              <p:cNvSpPr/>
              <p:nvPr/>
            </p:nvSpPr>
            <p:spPr>
              <a:xfrm>
                <a:off x="6096000" y="1125287"/>
                <a:ext cx="4893028" cy="1710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AE2F5254-1A76-A04A-FBE0-82C6E91C2B81}"/>
                  </a:ext>
                </a:extLst>
              </p:cNvPr>
              <p:cNvSpPr/>
              <p:nvPr/>
            </p:nvSpPr>
            <p:spPr>
              <a:xfrm>
                <a:off x="1204157" y="1125287"/>
                <a:ext cx="4893028" cy="17106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2A455C7-5BEB-8192-F183-34C6957D6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905" y="1306566"/>
            <a:ext cx="1577623" cy="4984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9ED078-9E6B-3C2C-7597-6D0CCFFC0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38" y="1095119"/>
            <a:ext cx="2192982" cy="10022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5AF988B-F787-C9D3-D910-EA0DE27B93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550" b="27222"/>
          <a:stretch/>
        </p:blipFill>
        <p:spPr>
          <a:xfrm>
            <a:off x="4405498" y="1159773"/>
            <a:ext cx="983569" cy="7920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F1C268-C46F-9567-5810-C8ED68109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818" y="2934593"/>
            <a:ext cx="1632710" cy="5570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B510EDD-30A4-BB8C-47F7-39A449F945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728" y="1095119"/>
            <a:ext cx="1029775" cy="8615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3CE8A42-F265-1274-88B0-FDC3FE7D2F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346" y="2867543"/>
            <a:ext cx="1685981" cy="6408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60B7B0D-53C5-EA9B-7CEC-B159D112F1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017" t="23878" r="21265" b="24583"/>
          <a:stretch>
            <a:fillRect/>
          </a:stretch>
        </p:blipFill>
        <p:spPr>
          <a:xfrm>
            <a:off x="9241880" y="2710660"/>
            <a:ext cx="1275471" cy="94253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DB685E5-56B8-FA0C-5636-21059CDA48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260" t="20184" r="20627" b="17251"/>
          <a:stretch>
            <a:fillRect/>
          </a:stretch>
        </p:blipFill>
        <p:spPr>
          <a:xfrm>
            <a:off x="4163765" y="2616877"/>
            <a:ext cx="1328384" cy="114417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518CC3C-D96E-D0E4-E1D1-5AC6A9A58C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125" y="4409673"/>
            <a:ext cx="724981" cy="89137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BB50407-926F-69F2-5024-9A6B4B3DD7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46" y="4592667"/>
            <a:ext cx="1469872" cy="61186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9E58AC79-7065-2311-7000-DEF4B2307C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279" y="4409673"/>
            <a:ext cx="757355" cy="93117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E6DBB24-5C9C-2ADF-0704-74605B6696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818" y="4545992"/>
            <a:ext cx="1582001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47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entury Gothic"/>
        <a:ea typeface="Century Gothic"/>
        <a:cs typeface=""/>
      </a:majorFont>
      <a:minorFont>
        <a:latin typeface="Century Gothic"/>
        <a:ea typeface="Century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26 Dark Version" id="{8F0AF1C4-6863-8D4A-B50B-4C6E36D9359B}" vid="{9C370577-EEBB-A140-BA05-AE80100CD69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6445a7-7226-47cb-9595-10b885804ec0" xsi:nil="true"/>
    <lcf76f155ced4ddcb4097134ff3c332f xmlns="7ab86252-f4d6-4a40-bcea-511368cca5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08118EB6E1F4E8ADEC71C22DD4A2C" ma:contentTypeVersion="18" ma:contentTypeDescription="Create a new document." ma:contentTypeScope="" ma:versionID="994ea82ae53c6ab4a482dbf6d52151bf">
  <xsd:schema xmlns:xsd="http://www.w3.org/2001/XMLSchema" xmlns:xs="http://www.w3.org/2001/XMLSchema" xmlns:p="http://schemas.microsoft.com/office/2006/metadata/properties" xmlns:ns2="7ab86252-f4d6-4a40-bcea-511368cca547" xmlns:ns3="e56445a7-7226-47cb-9595-10b885804ec0" targetNamespace="http://schemas.microsoft.com/office/2006/metadata/properties" ma:root="true" ma:fieldsID="6237088badb1c8844e5a1425706c143a" ns2:_="" ns3:_="">
    <xsd:import namespace="7ab86252-f4d6-4a40-bcea-511368cca547"/>
    <xsd:import namespace="e56445a7-7226-47cb-9595-10b885804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86252-f4d6-4a40-bcea-511368cca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51b44ea-28e9-4fe5-8926-633c4c6243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445a7-7226-47cb-9595-10b885804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3b8532b-31bb-4838-8864-a383440440a7}" ma:internalName="TaxCatchAll" ma:showField="CatchAllData" ma:web="e56445a7-7226-47cb-9595-10b885804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8EB73-F613-469A-835F-BA4D1F2A36E0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56445a7-7226-47cb-9595-10b885804ec0"/>
    <ds:schemaRef ds:uri="7ab86252-f4d6-4a40-bcea-511368cca547"/>
  </ds:schemaRefs>
</ds:datastoreItem>
</file>

<file path=customXml/itemProps2.xml><?xml version="1.0" encoding="utf-8"?>
<ds:datastoreItem xmlns:ds="http://schemas.openxmlformats.org/officeDocument/2006/customXml" ds:itemID="{60402DF3-6C8C-4737-8166-01528CD7C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86252-f4d6-4a40-bcea-511368cca547"/>
    <ds:schemaRef ds:uri="e56445a7-7226-47cb-9595-10b885804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81DBCA-4717-4C10-9EB5-E44885759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微软雅黑</vt:lpstr>
      <vt:lpstr>Arial</vt:lpstr>
      <vt:lpstr>Calibri</vt:lpstr>
      <vt:lpstr>Century Gothic</vt:lpstr>
      <vt:lpstr>1_Office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2019</dc:creator>
  <cp:lastModifiedBy>Jonathan Yeh</cp:lastModifiedBy>
  <cp:revision>5</cp:revision>
  <dcterms:created xsi:type="dcterms:W3CDTF">2019-02-27T02:00:39Z</dcterms:created>
  <dcterms:modified xsi:type="dcterms:W3CDTF">2026-04-28T03:03:13Z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0x01010069108118EB6E1F4E8ADEC71C22DD4A2C</vt:lpwstr>
  </property>
  <property fmtid="{D5CDD505-2E9C-101B-9397-08002B2CF9AE}" pid="3" name="MediaServiceImageTags">
    <vt:lpwstr/>
  </property>
</Properties>
</file>